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E9334A5-E29C-E7F4-0837-08C271F03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954ED81-C2D4-FED0-1C77-137A5A7E2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632" y="949646"/>
            <a:ext cx="4884843" cy="55707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FB3F425-9367-6A15-06E7-016ECA262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1BDD0D0-8223-4BFC-948D-40911B6E6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579" y="1532410"/>
            <a:ext cx="6150929" cy="4341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A86B547-B3A2-83BE-632E-A31BEFAB4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27</Words>
  <Application>Microsoft Office PowerPoint</Application>
  <PresentationFormat>Grand écran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2022-08-06T20:44:13Z</dcterms:modified>
</cp:coreProperties>
</file>